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0" r:id="rId3"/>
    <p:sldId id="267" r:id="rId4"/>
    <p:sldId id="268" r:id="rId5"/>
    <p:sldId id="269" r:id="rId6"/>
    <p:sldId id="266" r:id="rId7"/>
    <p:sldId id="264" r:id="rId8"/>
    <p:sldId id="265" r:id="rId9"/>
    <p:sldId id="262" r:id="rId10"/>
    <p:sldId id="263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xl.com/" TargetMode="External"/><Relationship Id="rId2" Type="http://schemas.openxmlformats.org/officeDocument/2006/relationships/hyperlink" Target="http://funschool.kaboose.com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thplayground.com/logicgame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place.com/math/mathsteps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2" algn="ctr">
              <a:buNone/>
            </a:pPr>
            <a:endParaRPr lang="es-CO" dirty="0" smtClean="0"/>
          </a:p>
          <a:p>
            <a:pPr lvl="2" algn="ctr">
              <a:buNone/>
            </a:pPr>
            <a:r>
              <a:rPr lang="es-CO" sz="8000" dirty="0" err="1" smtClean="0"/>
              <a:t>Math</a:t>
            </a:r>
            <a:r>
              <a:rPr lang="es-CO" sz="8000" dirty="0" smtClean="0"/>
              <a:t> </a:t>
            </a:r>
            <a:r>
              <a:rPr lang="es-CO" sz="8000" dirty="0" err="1" smtClean="0"/>
              <a:t>is</a:t>
            </a:r>
            <a:r>
              <a:rPr lang="es-CO" sz="8000" dirty="0" smtClean="0"/>
              <a:t> </a:t>
            </a:r>
            <a:r>
              <a:rPr lang="es-CO" sz="8000" dirty="0" err="1" smtClean="0"/>
              <a:t>Fun</a:t>
            </a:r>
            <a:r>
              <a:rPr lang="es-CO" sz="8000" dirty="0" smtClean="0"/>
              <a:t>      </a:t>
            </a:r>
            <a:r>
              <a:rPr lang="es-CO" sz="5800" dirty="0" smtClean="0"/>
              <a:t>      </a:t>
            </a:r>
            <a:endParaRPr lang="es-CO" sz="5800" dirty="0"/>
          </a:p>
        </p:txBody>
      </p:sp>
      <p:sp>
        <p:nvSpPr>
          <p:cNvPr id="4" name="3 Cubo"/>
          <p:cNvSpPr/>
          <p:nvPr/>
        </p:nvSpPr>
        <p:spPr>
          <a:xfrm>
            <a:off x="755576" y="2780928"/>
            <a:ext cx="432048" cy="432048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Cilindro"/>
          <p:cNvSpPr/>
          <p:nvPr/>
        </p:nvSpPr>
        <p:spPr>
          <a:xfrm>
            <a:off x="7236296" y="908720"/>
            <a:ext cx="432048" cy="576064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Más"/>
          <p:cNvSpPr/>
          <p:nvPr/>
        </p:nvSpPr>
        <p:spPr>
          <a:xfrm>
            <a:off x="4860032" y="4725144"/>
            <a:ext cx="720080" cy="720080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Igual que"/>
          <p:cNvSpPr/>
          <p:nvPr/>
        </p:nvSpPr>
        <p:spPr>
          <a:xfrm>
            <a:off x="3707904" y="764704"/>
            <a:ext cx="936104" cy="576064"/>
          </a:xfrm>
          <a:prstGeom prst="mathEqual">
            <a:avLst/>
          </a:prstGeom>
          <a:solidFill>
            <a:schemeClr val="bg2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0" name="9 Menos"/>
          <p:cNvSpPr/>
          <p:nvPr/>
        </p:nvSpPr>
        <p:spPr>
          <a:xfrm>
            <a:off x="1331640" y="5445224"/>
            <a:ext cx="720080" cy="36004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Flecha derecha"/>
          <p:cNvSpPr/>
          <p:nvPr/>
        </p:nvSpPr>
        <p:spPr>
          <a:xfrm>
            <a:off x="7524328" y="3140968"/>
            <a:ext cx="792088" cy="2880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Flecha abajo"/>
          <p:cNvSpPr/>
          <p:nvPr/>
        </p:nvSpPr>
        <p:spPr>
          <a:xfrm>
            <a:off x="5508104" y="1268760"/>
            <a:ext cx="432048" cy="648072"/>
          </a:xfrm>
          <a:prstGeom prst="downArrow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Triángulo rectángulo"/>
          <p:cNvSpPr/>
          <p:nvPr/>
        </p:nvSpPr>
        <p:spPr>
          <a:xfrm>
            <a:off x="1763688" y="1124744"/>
            <a:ext cx="720080" cy="504056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13 O"/>
          <p:cNvSpPr/>
          <p:nvPr/>
        </p:nvSpPr>
        <p:spPr>
          <a:xfrm>
            <a:off x="2987824" y="4725144"/>
            <a:ext cx="504056" cy="504056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14 Y"/>
          <p:cNvSpPr/>
          <p:nvPr/>
        </p:nvSpPr>
        <p:spPr>
          <a:xfrm>
            <a:off x="3419872" y="3068960"/>
            <a:ext cx="432048" cy="468632"/>
          </a:xfrm>
          <a:prstGeom prst="flowChartSummingJuncti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15 CuadroTexto"/>
          <p:cNvSpPr txBox="1"/>
          <p:nvPr/>
        </p:nvSpPr>
        <p:spPr>
          <a:xfrm>
            <a:off x="467544" y="472514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1</a:t>
            </a:r>
            <a:endParaRPr lang="es-CO" sz="24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652120" y="314096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dirty="0" smtClean="0"/>
              <a:t>2</a:t>
            </a:r>
            <a:endParaRPr lang="es-CO" sz="32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131840" y="119675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/>
              <a:t>3</a:t>
            </a:r>
            <a:endParaRPr lang="es-CO" sz="2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627784" y="5517232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dirty="0" smtClean="0"/>
              <a:t>4</a:t>
            </a:r>
            <a:endParaRPr lang="es-CO" sz="4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956376" y="16288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/>
              <a:t>5</a:t>
            </a:r>
            <a:endParaRPr lang="es-CO" sz="2400" dirty="0"/>
          </a:p>
        </p:txBody>
      </p:sp>
      <p:sp>
        <p:nvSpPr>
          <p:cNvPr id="22" name="21 Corazón"/>
          <p:cNvSpPr/>
          <p:nvPr/>
        </p:nvSpPr>
        <p:spPr>
          <a:xfrm>
            <a:off x="1043608" y="3645024"/>
            <a:ext cx="914400" cy="9144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NUMBER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O" dirty="0" smtClean="0"/>
              <a:t>Dr. </a:t>
            </a:r>
            <a:r>
              <a:rPr lang="es-CO" dirty="0" err="1" smtClean="0"/>
              <a:t>Brain's</a:t>
            </a:r>
            <a:r>
              <a:rPr lang="es-CO" dirty="0" smtClean="0"/>
              <a:t> </a:t>
            </a:r>
            <a:r>
              <a:rPr lang="es-CO" dirty="0" smtClean="0"/>
              <a:t>Robot</a:t>
            </a:r>
            <a:endParaRPr lang="es-CO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smtClean="0"/>
              <a:t>game helps kids to learn and practice addition and subtraction </a:t>
            </a:r>
            <a:r>
              <a:rPr lang="en-US" dirty="0" smtClean="0"/>
              <a:t>skills. </a:t>
            </a:r>
            <a:endParaRPr lang="en-US" dirty="0" smtClean="0"/>
          </a:p>
          <a:p>
            <a:r>
              <a:rPr lang="es-CO" dirty="0" err="1" smtClean="0"/>
              <a:t>Children</a:t>
            </a:r>
            <a:r>
              <a:rPr lang="es-CO" dirty="0" smtClean="0"/>
              <a:t> </a:t>
            </a:r>
            <a:r>
              <a:rPr lang="es-CO" dirty="0" err="1" smtClean="0"/>
              <a:t>should</a:t>
            </a:r>
            <a:r>
              <a:rPr lang="es-CO" dirty="0" smtClean="0"/>
              <a:t> </a:t>
            </a:r>
            <a:r>
              <a:rPr lang="es-CO" dirty="0" err="1" smtClean="0"/>
              <a:t>take</a:t>
            </a:r>
            <a:r>
              <a:rPr lang="es-CO" dirty="0" smtClean="0"/>
              <a:t> a chip </a:t>
            </a:r>
            <a:r>
              <a:rPr lang="es-CO" dirty="0" err="1" smtClean="0"/>
              <a:t>put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robot’s</a:t>
            </a:r>
            <a:r>
              <a:rPr lang="es-CO" dirty="0" smtClean="0"/>
              <a:t> head and </a:t>
            </a:r>
            <a:r>
              <a:rPr lang="es-CO" dirty="0" err="1" smtClean="0"/>
              <a:t>activate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green</a:t>
            </a:r>
            <a:r>
              <a:rPr lang="es-CO" dirty="0" smtClean="0"/>
              <a:t> </a:t>
            </a:r>
            <a:r>
              <a:rPr lang="es-CO" dirty="0" err="1" smtClean="0"/>
              <a:t>button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O" dirty="0" err="1" smtClean="0"/>
              <a:t>Cannon</a:t>
            </a:r>
            <a:r>
              <a:rPr lang="es-CO" dirty="0" smtClean="0"/>
              <a:t> </a:t>
            </a:r>
            <a:r>
              <a:rPr lang="es-CO" dirty="0" err="1" smtClean="0"/>
              <a:t>Math</a:t>
            </a:r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Children </a:t>
            </a:r>
            <a:r>
              <a:rPr lang="en-US" dirty="0" smtClean="0"/>
              <a:t>can learn about addition, </a:t>
            </a:r>
            <a:r>
              <a:rPr lang="en-US" dirty="0" smtClean="0"/>
              <a:t>space, force and movement.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Kinder level 1: simple additions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FG Levels 2+3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028384" y="980728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2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ixl.com </a:t>
            </a:r>
            <a:r>
              <a:rPr lang="es-CO" dirty="0" err="1" smtClean="0"/>
              <a:t>prekinder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O" b="1" dirty="0" err="1" smtClean="0"/>
              <a:t>Comparing</a:t>
            </a:r>
            <a:r>
              <a:rPr lang="es-CO" b="1" dirty="0" smtClean="0"/>
              <a:t> </a:t>
            </a:r>
            <a:r>
              <a:rPr lang="es-CO" b="1" dirty="0" err="1" smtClean="0"/>
              <a:t>quantities</a:t>
            </a:r>
            <a:endParaRPr lang="es-CO" b="1" dirty="0" smtClean="0"/>
          </a:p>
          <a:p>
            <a:r>
              <a:rPr lang="es-CO" b="1" dirty="0" err="1" smtClean="0"/>
              <a:t>Count</a:t>
            </a:r>
            <a:r>
              <a:rPr lang="es-CO" b="1" dirty="0" smtClean="0"/>
              <a:t> </a:t>
            </a:r>
            <a:r>
              <a:rPr lang="es-CO" b="1" dirty="0" err="1" smtClean="0"/>
              <a:t>to</a:t>
            </a:r>
            <a:r>
              <a:rPr lang="es-CO" b="1" dirty="0" smtClean="0"/>
              <a:t> </a:t>
            </a:r>
            <a:r>
              <a:rPr lang="es-CO" b="1" dirty="0" smtClean="0"/>
              <a:t>10</a:t>
            </a:r>
          </a:p>
          <a:p>
            <a:r>
              <a:rPr lang="es-CO" b="1" dirty="0" smtClean="0"/>
              <a:t>Positions</a:t>
            </a:r>
          </a:p>
          <a:p>
            <a:r>
              <a:rPr lang="es-CO" b="1" dirty="0" err="1" smtClean="0"/>
              <a:t>Classify</a:t>
            </a:r>
            <a:endParaRPr lang="es-CO" b="1" dirty="0" smtClean="0"/>
          </a:p>
          <a:p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ixl.com </a:t>
            </a:r>
            <a:r>
              <a:rPr lang="es-CO" dirty="0" err="1" smtClean="0"/>
              <a:t>kinder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Numbers and counting up to 20</a:t>
            </a:r>
          </a:p>
          <a:p>
            <a:r>
              <a:rPr lang="en-US" b="1" dirty="0" smtClean="0"/>
              <a:t>Count tens and ones - up to </a:t>
            </a:r>
            <a:r>
              <a:rPr lang="en-US" b="1" dirty="0" smtClean="0"/>
              <a:t>30</a:t>
            </a:r>
          </a:p>
          <a:p>
            <a:r>
              <a:rPr lang="es-CO" b="1" dirty="0" err="1" smtClean="0"/>
              <a:t>Skip-counting</a:t>
            </a:r>
            <a:endParaRPr lang="es-CO" b="1" dirty="0" smtClean="0"/>
          </a:p>
          <a:p>
            <a:r>
              <a:rPr lang="es-CO" b="1" dirty="0" err="1" smtClean="0"/>
              <a:t>Comparing</a:t>
            </a:r>
            <a:r>
              <a:rPr lang="es-CO" b="1" dirty="0" smtClean="0"/>
              <a:t> </a:t>
            </a:r>
            <a:r>
              <a:rPr lang="es-CO" b="1" dirty="0" err="1" smtClean="0"/>
              <a:t>quantities</a:t>
            </a:r>
            <a:endParaRPr lang="es-CO" b="1" dirty="0" smtClean="0"/>
          </a:p>
          <a:p>
            <a:r>
              <a:rPr lang="es-CO" b="1" dirty="0" err="1" smtClean="0"/>
              <a:t>Patterns</a:t>
            </a:r>
            <a:endParaRPr lang="es-CO" b="1" dirty="0" smtClean="0"/>
          </a:p>
          <a:p>
            <a:r>
              <a:rPr lang="es-CO" b="1" dirty="0" err="1" smtClean="0"/>
              <a:t>Adding</a:t>
            </a:r>
            <a:r>
              <a:rPr lang="es-CO" b="1" dirty="0" smtClean="0"/>
              <a:t> and </a:t>
            </a:r>
            <a:r>
              <a:rPr lang="es-CO" b="1" dirty="0" err="1" smtClean="0"/>
              <a:t>Subtracting</a:t>
            </a:r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n-US" dirty="0" smtClean="0"/>
          </a:p>
          <a:p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CO" b="1" dirty="0" err="1" smtClean="0"/>
              <a:t>Probability</a:t>
            </a:r>
            <a:endParaRPr lang="es-CO" b="1" dirty="0" smtClean="0"/>
          </a:p>
          <a:p>
            <a:r>
              <a:rPr lang="es-CO" b="1" dirty="0" smtClean="0"/>
              <a:t>Data and </a:t>
            </a:r>
            <a:r>
              <a:rPr lang="es-CO" b="1" dirty="0" err="1" smtClean="0"/>
              <a:t>graphs</a:t>
            </a:r>
            <a:endParaRPr lang="es-CO" b="1" dirty="0" smtClean="0"/>
          </a:p>
          <a:p>
            <a:r>
              <a:rPr lang="es-CO" b="1" dirty="0" err="1" smtClean="0"/>
              <a:t>Measurement</a:t>
            </a:r>
            <a:endParaRPr lang="es-CO" b="1" dirty="0" smtClean="0"/>
          </a:p>
          <a:p>
            <a:r>
              <a:rPr lang="es-CO" b="1" dirty="0" err="1" smtClean="0"/>
              <a:t>Identify</a:t>
            </a:r>
            <a:r>
              <a:rPr lang="es-CO" b="1" dirty="0" smtClean="0"/>
              <a:t> </a:t>
            </a:r>
            <a:r>
              <a:rPr lang="es-CO" b="1" dirty="0" err="1" smtClean="0"/>
              <a:t>solid</a:t>
            </a:r>
            <a:r>
              <a:rPr lang="es-CO" b="1" dirty="0" smtClean="0"/>
              <a:t> figures </a:t>
            </a:r>
          </a:p>
          <a:p>
            <a:r>
              <a:rPr lang="es-CO" b="1" dirty="0" err="1" smtClean="0"/>
              <a:t>Symmetry</a:t>
            </a:r>
            <a:r>
              <a:rPr lang="es-CO" b="1" dirty="0" smtClean="0"/>
              <a:t> </a:t>
            </a:r>
            <a:endParaRPr lang="es-CO" b="1" dirty="0" smtClean="0"/>
          </a:p>
          <a:p>
            <a:r>
              <a:rPr lang="es-CO" b="1" dirty="0" smtClean="0"/>
              <a:t>Positions</a:t>
            </a:r>
          </a:p>
          <a:p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ixl.com </a:t>
            </a:r>
            <a:r>
              <a:rPr lang="es-CO" dirty="0" err="1" smtClean="0"/>
              <a:t>First</a:t>
            </a:r>
            <a:r>
              <a:rPr lang="es-CO" dirty="0" smtClean="0"/>
              <a:t> Grade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335760"/>
          </a:xfrm>
        </p:spPr>
        <p:txBody>
          <a:bodyPr/>
          <a:lstStyle/>
          <a:p>
            <a:r>
              <a:rPr lang="es-CO" b="1" dirty="0" err="1" smtClean="0"/>
              <a:t>Counting</a:t>
            </a:r>
            <a:r>
              <a:rPr lang="es-CO" b="1" dirty="0" smtClean="0"/>
              <a:t> </a:t>
            </a:r>
            <a:endParaRPr lang="es-CO" b="1" dirty="0" smtClean="0"/>
          </a:p>
          <a:p>
            <a:r>
              <a:rPr lang="es-CO" b="1" dirty="0" err="1" smtClean="0"/>
              <a:t>Number</a:t>
            </a:r>
            <a:r>
              <a:rPr lang="es-CO" b="1" dirty="0" smtClean="0"/>
              <a:t> </a:t>
            </a:r>
            <a:r>
              <a:rPr lang="es-CO" b="1" dirty="0" err="1" smtClean="0"/>
              <a:t>patterns</a:t>
            </a:r>
            <a:endParaRPr lang="es-CO" b="1" dirty="0" smtClean="0"/>
          </a:p>
          <a:p>
            <a:r>
              <a:rPr lang="es-CO" b="1" dirty="0" err="1" smtClean="0"/>
              <a:t>Addition</a:t>
            </a:r>
            <a:r>
              <a:rPr lang="es-CO" b="1" dirty="0" smtClean="0"/>
              <a:t> and </a:t>
            </a:r>
            <a:r>
              <a:rPr lang="es-CO" b="1" dirty="0" err="1" smtClean="0"/>
              <a:t>subtraction</a:t>
            </a:r>
            <a:endParaRPr lang="es-CO" b="1" dirty="0" smtClean="0"/>
          </a:p>
          <a:p>
            <a:r>
              <a:rPr lang="en-US" b="1" dirty="0" smtClean="0"/>
              <a:t>Addition word problems - sums to </a:t>
            </a:r>
            <a:r>
              <a:rPr lang="en-US" b="1" dirty="0" smtClean="0"/>
              <a:t>18</a:t>
            </a:r>
          </a:p>
          <a:p>
            <a:r>
              <a:rPr lang="en-US" b="1" dirty="0" smtClean="0"/>
              <a:t>Subtraction </a:t>
            </a:r>
            <a:r>
              <a:rPr lang="en-US" b="1" dirty="0" smtClean="0"/>
              <a:t>word problems </a:t>
            </a:r>
            <a:endParaRPr lang="en-US" b="1" dirty="0" smtClean="0"/>
          </a:p>
          <a:p>
            <a:r>
              <a:rPr lang="es-CO" b="1" dirty="0" err="1" smtClean="0"/>
              <a:t>Fact</a:t>
            </a:r>
            <a:r>
              <a:rPr lang="es-CO" b="1" dirty="0" smtClean="0"/>
              <a:t> </a:t>
            </a:r>
            <a:r>
              <a:rPr lang="es-CO" b="1" dirty="0" err="1" smtClean="0"/>
              <a:t>families</a:t>
            </a:r>
            <a:endParaRPr lang="es-CO" b="1" dirty="0" smtClean="0"/>
          </a:p>
          <a:p>
            <a:r>
              <a:rPr lang="es-CO" b="1" dirty="0" err="1" smtClean="0"/>
              <a:t>Number</a:t>
            </a:r>
            <a:r>
              <a:rPr lang="es-CO" b="1" dirty="0" smtClean="0"/>
              <a:t> </a:t>
            </a:r>
            <a:r>
              <a:rPr lang="es-CO" b="1" dirty="0" err="1" smtClean="0"/>
              <a:t>Patterns</a:t>
            </a:r>
            <a:endParaRPr lang="es-CO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551784"/>
          </a:xfrm>
        </p:spPr>
        <p:txBody>
          <a:bodyPr/>
          <a:lstStyle/>
          <a:p>
            <a:r>
              <a:rPr lang="es-CO" b="1" dirty="0" err="1" smtClean="0"/>
              <a:t>Fractions</a:t>
            </a:r>
            <a:endParaRPr lang="es-CO" b="1" dirty="0" smtClean="0"/>
          </a:p>
          <a:p>
            <a:r>
              <a:rPr lang="es-CO" b="1" dirty="0" smtClean="0"/>
              <a:t>2 and 3-D </a:t>
            </a:r>
            <a:r>
              <a:rPr lang="es-CO" b="1" dirty="0" err="1" smtClean="0"/>
              <a:t>shapes</a:t>
            </a:r>
            <a:endParaRPr lang="es-CO" b="1" dirty="0" smtClean="0"/>
          </a:p>
          <a:p>
            <a:r>
              <a:rPr lang="es-CO" b="1" dirty="0" err="1" smtClean="0"/>
              <a:t>Symmetry</a:t>
            </a:r>
            <a:endParaRPr lang="es-CO" b="1" dirty="0" smtClean="0"/>
          </a:p>
          <a:p>
            <a:r>
              <a:rPr lang="es-CO" b="1" dirty="0" err="1" smtClean="0"/>
              <a:t>Spatial</a:t>
            </a:r>
            <a:r>
              <a:rPr lang="es-CO" b="1" dirty="0" smtClean="0"/>
              <a:t> </a:t>
            </a:r>
            <a:r>
              <a:rPr lang="es-CO" b="1" dirty="0" err="1" smtClean="0"/>
              <a:t>sense</a:t>
            </a:r>
            <a:endParaRPr lang="es-CO" b="1" dirty="0" smtClean="0"/>
          </a:p>
          <a:p>
            <a:r>
              <a:rPr lang="es-CO" b="1" dirty="0" smtClean="0"/>
              <a:t>Data and </a:t>
            </a:r>
            <a:r>
              <a:rPr lang="es-CO" b="1" dirty="0" err="1" smtClean="0"/>
              <a:t>graphs</a:t>
            </a:r>
            <a:endParaRPr lang="es-CO" b="1" dirty="0" smtClean="0"/>
          </a:p>
          <a:p>
            <a:r>
              <a:rPr lang="es-CO" b="1" dirty="0" err="1" smtClean="0"/>
              <a:t>Probability</a:t>
            </a:r>
            <a:endParaRPr lang="es-CO" b="1" dirty="0" smtClean="0"/>
          </a:p>
          <a:p>
            <a:r>
              <a:rPr lang="es-CO" b="1" dirty="0" err="1" smtClean="0"/>
              <a:t>Measurement</a:t>
            </a:r>
            <a:endParaRPr lang="es-CO" b="1" dirty="0" smtClean="0"/>
          </a:p>
          <a:p>
            <a:r>
              <a:rPr lang="es-CO" b="1" dirty="0" smtClean="0"/>
              <a:t>Time</a:t>
            </a:r>
          </a:p>
          <a:p>
            <a:r>
              <a:rPr lang="es-CO" b="1" dirty="0" err="1" smtClean="0"/>
              <a:t>Sorting</a:t>
            </a:r>
            <a:r>
              <a:rPr lang="es-CO" b="1" dirty="0" smtClean="0"/>
              <a:t>, </a:t>
            </a:r>
            <a:r>
              <a:rPr lang="es-CO" b="1" dirty="0" err="1" smtClean="0"/>
              <a:t>ordering</a:t>
            </a:r>
            <a:r>
              <a:rPr lang="es-CO" b="1" dirty="0" smtClean="0"/>
              <a:t>, and </a:t>
            </a:r>
            <a:r>
              <a:rPr lang="es-CO" b="1" dirty="0" err="1" smtClean="0"/>
              <a:t>classifying</a:t>
            </a:r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W</a:t>
            </a:r>
            <a:r>
              <a:rPr lang="es-CO" dirty="0" smtClean="0"/>
              <a:t>eb </a:t>
            </a:r>
            <a:r>
              <a:rPr lang="es-CO" dirty="0" err="1" smtClean="0"/>
              <a:t>Pages</a:t>
            </a:r>
            <a:r>
              <a:rPr lang="es-CO" dirty="0" smtClean="0"/>
              <a:t> </a:t>
            </a:r>
            <a:r>
              <a:rPr lang="es-CO" dirty="0" err="1" smtClean="0"/>
              <a:t>F</a:t>
            </a:r>
            <a:r>
              <a:rPr lang="es-CO" dirty="0" err="1" smtClean="0"/>
              <a:t>or</a:t>
            </a:r>
            <a:r>
              <a:rPr lang="es-CO" dirty="0" smtClean="0"/>
              <a:t> </a:t>
            </a:r>
            <a:r>
              <a:rPr lang="es-CO" dirty="0" err="1" smtClean="0"/>
              <a:t>Children</a:t>
            </a:r>
            <a:endParaRPr lang="es-CO" dirty="0"/>
          </a:p>
        </p:txBody>
      </p:sp>
      <p:sp>
        <p:nvSpPr>
          <p:cNvPr id="6" name="5 Marcador de text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CO" sz="2800" dirty="0" smtClean="0">
                <a:hlinkClick r:id="rId2"/>
              </a:rPr>
              <a:t>http://</a:t>
            </a:r>
            <a:r>
              <a:rPr lang="es-CO" sz="2800" dirty="0" smtClean="0">
                <a:hlinkClick r:id="rId2"/>
              </a:rPr>
              <a:t>www.toytheater.com/</a:t>
            </a:r>
            <a:endParaRPr lang="es-CO" sz="2800" dirty="0" smtClean="0">
              <a:hlinkClick r:id="rId2"/>
            </a:endParaRPr>
          </a:p>
          <a:p>
            <a:pPr marL="514350" indent="-514350">
              <a:buFont typeface="+mj-lt"/>
              <a:buAutoNum type="arabicPeriod"/>
            </a:pPr>
            <a:r>
              <a:rPr lang="es-CO" sz="2800" dirty="0" smtClean="0">
                <a:hlinkClick r:id="rId2"/>
              </a:rPr>
              <a:t>http://funschool.kaboose.com/index.html</a:t>
            </a:r>
            <a:endParaRPr lang="es-CO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CO" sz="2800" dirty="0" smtClean="0">
                <a:hlinkClick r:id="rId3"/>
              </a:rPr>
              <a:t>http://www.ixl.com</a:t>
            </a:r>
            <a:r>
              <a:rPr lang="es-CO" sz="2800" dirty="0" smtClean="0">
                <a:hlinkClick r:id="rId3"/>
              </a:rPr>
              <a:t>/</a:t>
            </a:r>
            <a:endParaRPr lang="es-CO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CO" sz="2800" dirty="0" smtClean="0">
                <a:hlinkClick r:id="rId4"/>
              </a:rPr>
              <a:t>http://</a:t>
            </a:r>
            <a:r>
              <a:rPr lang="es-CO" sz="2800" dirty="0" smtClean="0">
                <a:hlinkClick r:id="rId4"/>
              </a:rPr>
              <a:t>www.mathplayground.com/logicgames.html</a:t>
            </a:r>
            <a:endParaRPr lang="es-CO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CO" sz="2800" dirty="0" smtClean="0"/>
              <a:t>http://www.smartmath.britannica.com/</a:t>
            </a:r>
            <a:endParaRPr lang="es-CO" sz="2800" dirty="0" smtClean="0"/>
          </a:p>
          <a:p>
            <a:pPr>
              <a:buNone/>
            </a:pPr>
            <a:endParaRPr lang="es-C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PK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800" dirty="0" err="1" smtClean="0"/>
              <a:t>Space</a:t>
            </a:r>
            <a:r>
              <a:rPr lang="es-CO" sz="2800" dirty="0" smtClean="0"/>
              <a:t> </a:t>
            </a:r>
            <a:r>
              <a:rPr lang="es-CO" sz="2800" dirty="0" err="1" smtClean="0"/>
              <a:t>Race</a:t>
            </a:r>
            <a:r>
              <a:rPr lang="es-CO" sz="2800" dirty="0" smtClean="0"/>
              <a:t>: </a:t>
            </a:r>
            <a:r>
              <a:rPr lang="es-CO" sz="2800" dirty="0" err="1" smtClean="0"/>
              <a:t>C</a:t>
            </a:r>
            <a:r>
              <a:rPr lang="es-CO" sz="2800" dirty="0" err="1" smtClean="0"/>
              <a:t>ounting</a:t>
            </a:r>
            <a:endParaRPr lang="es-CO" sz="2800" dirty="0" smtClean="0"/>
          </a:p>
          <a:p>
            <a:r>
              <a:rPr lang="es-CO" sz="2800" dirty="0" err="1" smtClean="0"/>
              <a:t>Fruit</a:t>
            </a:r>
            <a:r>
              <a:rPr lang="es-CO" sz="2800" dirty="0" smtClean="0"/>
              <a:t> </a:t>
            </a:r>
            <a:r>
              <a:rPr lang="es-CO" sz="2800" dirty="0" err="1" smtClean="0"/>
              <a:t>Fall</a:t>
            </a:r>
            <a:r>
              <a:rPr lang="es-CO" sz="2800" dirty="0" smtClean="0"/>
              <a:t>: </a:t>
            </a:r>
            <a:r>
              <a:rPr lang="es-CO" sz="2800" dirty="0" err="1" smtClean="0"/>
              <a:t>Counting</a:t>
            </a:r>
            <a:r>
              <a:rPr lang="es-CO" sz="2800" dirty="0" smtClean="0"/>
              <a:t> and Bar </a:t>
            </a:r>
            <a:r>
              <a:rPr lang="es-CO" sz="2800" dirty="0" err="1" smtClean="0"/>
              <a:t>graphs</a:t>
            </a:r>
            <a:endParaRPr lang="es-CO" sz="2800" dirty="0" smtClean="0"/>
          </a:p>
          <a:p>
            <a:r>
              <a:rPr lang="es-CO" sz="2800" dirty="0" err="1" smtClean="0"/>
              <a:t>How</a:t>
            </a:r>
            <a:r>
              <a:rPr lang="es-CO" sz="2800" dirty="0" smtClean="0"/>
              <a:t> </a:t>
            </a:r>
            <a:r>
              <a:rPr lang="es-CO" sz="2800" dirty="0" err="1" smtClean="0"/>
              <a:t>Many</a:t>
            </a:r>
            <a:r>
              <a:rPr lang="es-CO" sz="2800" dirty="0" smtClean="0"/>
              <a:t>: </a:t>
            </a:r>
            <a:r>
              <a:rPr lang="es-CO" sz="2800" dirty="0" err="1" smtClean="0"/>
              <a:t>Number</a:t>
            </a:r>
            <a:r>
              <a:rPr lang="es-CO" sz="2800" dirty="0" smtClean="0"/>
              <a:t> </a:t>
            </a:r>
            <a:r>
              <a:rPr lang="es-CO" sz="2800" dirty="0" err="1" smtClean="0"/>
              <a:t>recognition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matching</a:t>
            </a:r>
            <a:r>
              <a:rPr lang="es-CO" sz="2800" dirty="0" smtClean="0"/>
              <a:t> </a:t>
            </a:r>
            <a:r>
              <a:rPr lang="es-CO" sz="2800" dirty="0" err="1" smtClean="0"/>
              <a:t>numbers</a:t>
            </a:r>
            <a:r>
              <a:rPr lang="es-CO" sz="2800" dirty="0" smtClean="0"/>
              <a:t> </a:t>
            </a:r>
            <a:r>
              <a:rPr lang="es-CO" sz="2800" dirty="0" err="1" smtClean="0"/>
              <a:t>with</a:t>
            </a:r>
            <a:r>
              <a:rPr lang="es-CO" sz="2800" dirty="0" smtClean="0"/>
              <a:t> </a:t>
            </a:r>
            <a:r>
              <a:rPr lang="es-CO" sz="2800" dirty="0" err="1" smtClean="0"/>
              <a:t>quantities</a:t>
            </a:r>
            <a:endParaRPr lang="es-CO" sz="2800" dirty="0" smtClean="0"/>
          </a:p>
          <a:p>
            <a:r>
              <a:rPr lang="es-CO" sz="2800" dirty="0" err="1" smtClean="0"/>
              <a:t>Differences</a:t>
            </a:r>
            <a:r>
              <a:rPr lang="es-CO" sz="2800" dirty="0" smtClean="0"/>
              <a:t>: </a:t>
            </a:r>
            <a:r>
              <a:rPr lang="es-CO" sz="2800" dirty="0" err="1" smtClean="0"/>
              <a:t>Finding</a:t>
            </a:r>
            <a:r>
              <a:rPr lang="es-CO" sz="2800" dirty="0" smtClean="0"/>
              <a:t> </a:t>
            </a:r>
            <a:r>
              <a:rPr lang="es-CO" sz="2800" dirty="0" err="1" smtClean="0"/>
              <a:t>differences</a:t>
            </a:r>
            <a:endParaRPr lang="es-CO" sz="2800" dirty="0" smtClean="0"/>
          </a:p>
          <a:p>
            <a:r>
              <a:rPr lang="es-CO" sz="2800" dirty="0" smtClean="0"/>
              <a:t>More </a:t>
            </a:r>
            <a:r>
              <a:rPr lang="es-CO" sz="2800" dirty="0" err="1" smtClean="0"/>
              <a:t>Less</a:t>
            </a:r>
            <a:r>
              <a:rPr lang="es-CO" sz="2800" dirty="0" smtClean="0"/>
              <a:t>: Compare </a:t>
            </a:r>
            <a:r>
              <a:rPr lang="es-CO" sz="2800" dirty="0" err="1" smtClean="0"/>
              <a:t>quantities</a:t>
            </a:r>
            <a:endParaRPr lang="es-CO" sz="2800" dirty="0" smtClean="0"/>
          </a:p>
          <a:p>
            <a:r>
              <a:rPr lang="es-CO" sz="2800" dirty="0" smtClean="0"/>
              <a:t>Off </a:t>
            </a:r>
            <a:r>
              <a:rPr lang="es-CO" sz="2800" dirty="0" err="1" smtClean="0"/>
              <a:t>Frogs</a:t>
            </a:r>
            <a:r>
              <a:rPr lang="es-CO" sz="2800" dirty="0" smtClean="0"/>
              <a:t>: </a:t>
            </a:r>
            <a:r>
              <a:rPr lang="es-CO" sz="2800" dirty="0" err="1" smtClean="0"/>
              <a:t>Counting</a:t>
            </a:r>
            <a:r>
              <a:rPr lang="es-CO" sz="2800" dirty="0" smtClean="0"/>
              <a:t> and </a:t>
            </a:r>
            <a:r>
              <a:rPr lang="es-CO" sz="2800" dirty="0" err="1" smtClean="0"/>
              <a:t>subtracting</a:t>
            </a:r>
            <a:endParaRPr lang="es-CO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316416" y="764704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1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KINDER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800" dirty="0" err="1" smtClean="0"/>
              <a:t>Pinball</a:t>
            </a:r>
            <a:r>
              <a:rPr lang="es-CO" sz="2800" dirty="0" smtClean="0"/>
              <a:t>: </a:t>
            </a:r>
            <a:r>
              <a:rPr lang="es-CO" sz="2800" dirty="0" err="1" smtClean="0"/>
              <a:t>S</a:t>
            </a:r>
            <a:r>
              <a:rPr lang="es-CO" sz="2800" dirty="0" err="1" smtClean="0"/>
              <a:t>ubtraction</a:t>
            </a:r>
            <a:endParaRPr lang="es-CO" sz="2800" dirty="0" smtClean="0"/>
          </a:p>
          <a:p>
            <a:r>
              <a:rPr lang="es-CO" sz="2800" dirty="0" err="1" smtClean="0"/>
              <a:t>Matching</a:t>
            </a:r>
            <a:r>
              <a:rPr lang="es-CO" sz="2800" dirty="0" smtClean="0"/>
              <a:t>: </a:t>
            </a:r>
            <a:r>
              <a:rPr lang="es-CO" sz="2800" dirty="0" err="1" smtClean="0"/>
              <a:t>Symmetry</a:t>
            </a:r>
            <a:endParaRPr lang="es-CO" sz="2800" dirty="0" smtClean="0"/>
          </a:p>
          <a:p>
            <a:r>
              <a:rPr lang="es-CO" sz="2800" dirty="0" err="1" smtClean="0"/>
              <a:t>Order</a:t>
            </a:r>
            <a:r>
              <a:rPr lang="es-CO" sz="2800" dirty="0" smtClean="0"/>
              <a:t>: Ordinal </a:t>
            </a:r>
            <a:r>
              <a:rPr lang="es-CO" sz="2800" dirty="0" err="1" smtClean="0"/>
              <a:t>numbers</a:t>
            </a:r>
            <a:endParaRPr lang="es-CO" sz="2800" dirty="0" smtClean="0"/>
          </a:p>
          <a:p>
            <a:r>
              <a:rPr lang="es-CO" sz="2800" dirty="0" err="1" smtClean="0"/>
              <a:t>Addition</a:t>
            </a:r>
            <a:r>
              <a:rPr lang="es-CO" sz="2800" dirty="0" smtClean="0"/>
              <a:t> </a:t>
            </a:r>
            <a:r>
              <a:rPr lang="es-CO" sz="2800" dirty="0" err="1" smtClean="0"/>
              <a:t>Pull</a:t>
            </a:r>
            <a:r>
              <a:rPr lang="es-CO" sz="2800" dirty="0" smtClean="0"/>
              <a:t>: </a:t>
            </a:r>
            <a:r>
              <a:rPr lang="es-CO" sz="2800" dirty="0" err="1" smtClean="0"/>
              <a:t>Addition</a:t>
            </a:r>
            <a:endParaRPr lang="es-CO" sz="2800" dirty="0" smtClean="0"/>
          </a:p>
          <a:p>
            <a:r>
              <a:rPr lang="es-CO" sz="2800" dirty="0" smtClean="0"/>
              <a:t>Bingo: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subtraction</a:t>
            </a:r>
            <a:endParaRPr lang="es-CO" sz="2800" dirty="0" smtClean="0"/>
          </a:p>
          <a:p>
            <a:r>
              <a:rPr lang="es-CO" sz="2800" dirty="0" err="1" smtClean="0"/>
              <a:t>Math</a:t>
            </a:r>
            <a:r>
              <a:rPr lang="es-CO" sz="2800" dirty="0" smtClean="0"/>
              <a:t> </a:t>
            </a:r>
            <a:r>
              <a:rPr lang="es-CO" sz="2800" dirty="0" err="1" smtClean="0"/>
              <a:t>Quiz</a:t>
            </a:r>
            <a:r>
              <a:rPr lang="es-CO" sz="2800" dirty="0" smtClean="0"/>
              <a:t>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</a:t>
            </a:r>
            <a:r>
              <a:rPr lang="es-CO" sz="2800" dirty="0" smtClean="0"/>
              <a:t>and </a:t>
            </a:r>
            <a:r>
              <a:rPr lang="es-CO" sz="2800" dirty="0" err="1" smtClean="0"/>
              <a:t>subtraction</a:t>
            </a:r>
            <a:endParaRPr lang="es-CO" sz="2800" dirty="0" smtClean="0"/>
          </a:p>
          <a:p>
            <a:r>
              <a:rPr lang="es-CO" sz="2800" dirty="0" smtClean="0"/>
              <a:t>Flash </a:t>
            </a:r>
            <a:r>
              <a:rPr lang="es-CO" sz="2800" dirty="0" err="1" smtClean="0"/>
              <a:t>Cards</a:t>
            </a:r>
            <a:r>
              <a:rPr lang="es-CO" sz="2800" dirty="0" smtClean="0"/>
              <a:t>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subtraction</a:t>
            </a:r>
            <a:endParaRPr lang="es-CO" sz="2800" dirty="0" smtClean="0"/>
          </a:p>
          <a:p>
            <a:r>
              <a:rPr lang="es-CO" sz="2800" dirty="0" smtClean="0"/>
              <a:t>Bowling: </a:t>
            </a:r>
            <a:r>
              <a:rPr lang="es-CO" sz="2800" dirty="0" err="1" smtClean="0"/>
              <a:t>Counting</a:t>
            </a:r>
            <a:r>
              <a:rPr lang="es-CO" sz="2800" dirty="0" smtClean="0"/>
              <a:t> </a:t>
            </a:r>
            <a:r>
              <a:rPr lang="es-CO" sz="2800" dirty="0" err="1" smtClean="0"/>
              <a:t>tens</a:t>
            </a:r>
            <a:r>
              <a:rPr lang="es-CO" sz="2800" dirty="0" smtClean="0"/>
              <a:t> and </a:t>
            </a:r>
            <a:r>
              <a:rPr lang="es-CO" sz="2800" dirty="0" err="1" smtClean="0"/>
              <a:t>ones</a:t>
            </a:r>
            <a:endParaRPr lang="es-CO" sz="2800" dirty="0" smtClean="0"/>
          </a:p>
          <a:p>
            <a:endParaRPr lang="es-CO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244408" y="908720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1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FIRST GRADE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800" dirty="0" err="1" smtClean="0"/>
              <a:t>Number</a:t>
            </a:r>
            <a:r>
              <a:rPr lang="es-CO" sz="2800" dirty="0" smtClean="0"/>
              <a:t> </a:t>
            </a:r>
            <a:r>
              <a:rPr lang="es-CO" sz="2800" dirty="0" err="1" smtClean="0"/>
              <a:t>Patterns</a:t>
            </a:r>
            <a:r>
              <a:rPr lang="es-CO" sz="2800" dirty="0" smtClean="0"/>
              <a:t>: Complete </a:t>
            </a:r>
            <a:r>
              <a:rPr lang="es-CO" sz="2800" dirty="0" err="1" smtClean="0"/>
              <a:t>the</a:t>
            </a:r>
            <a:r>
              <a:rPr lang="es-CO" sz="2800" dirty="0" smtClean="0"/>
              <a:t> series</a:t>
            </a:r>
          </a:p>
          <a:p>
            <a:r>
              <a:rPr lang="es-CO" sz="2800" dirty="0" err="1" smtClean="0"/>
              <a:t>Secret</a:t>
            </a:r>
            <a:r>
              <a:rPr lang="es-CO" sz="2800" dirty="0" smtClean="0"/>
              <a:t> </a:t>
            </a:r>
            <a:r>
              <a:rPr lang="es-CO" sz="2800" dirty="0" err="1" smtClean="0"/>
              <a:t>Number</a:t>
            </a:r>
            <a:r>
              <a:rPr lang="es-CO" sz="2800" dirty="0" smtClean="0"/>
              <a:t>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subtraction</a:t>
            </a:r>
            <a:endParaRPr lang="es-CO" sz="2800" dirty="0" smtClean="0"/>
          </a:p>
          <a:p>
            <a:r>
              <a:rPr lang="es-CO" sz="2800" dirty="0" smtClean="0"/>
              <a:t>Bingo: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Sutraction</a:t>
            </a:r>
            <a:endParaRPr lang="es-CO" sz="2800" dirty="0" smtClean="0"/>
          </a:p>
          <a:p>
            <a:r>
              <a:rPr lang="es-CO" sz="2800" dirty="0" err="1" smtClean="0"/>
              <a:t>Addition</a:t>
            </a:r>
            <a:r>
              <a:rPr lang="es-CO" sz="2800" dirty="0" smtClean="0"/>
              <a:t> </a:t>
            </a:r>
            <a:r>
              <a:rPr lang="es-CO" sz="2800" dirty="0" err="1" smtClean="0"/>
              <a:t>Scale</a:t>
            </a:r>
            <a:r>
              <a:rPr lang="es-CO" sz="2800" dirty="0" smtClean="0"/>
              <a:t>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</a:t>
            </a:r>
            <a:r>
              <a:rPr lang="es-CO" sz="2800" dirty="0" err="1" smtClean="0"/>
              <a:t>with</a:t>
            </a:r>
            <a:r>
              <a:rPr lang="es-CO" sz="2800" dirty="0" smtClean="0"/>
              <a:t> more </a:t>
            </a:r>
            <a:r>
              <a:rPr lang="es-CO" sz="2800" dirty="0" err="1" smtClean="0"/>
              <a:t>than</a:t>
            </a:r>
            <a:r>
              <a:rPr lang="es-CO" sz="2800" dirty="0" smtClean="0"/>
              <a:t> 2 </a:t>
            </a:r>
            <a:r>
              <a:rPr lang="es-CO" sz="2800" dirty="0" err="1" smtClean="0"/>
              <a:t>numbers</a:t>
            </a:r>
            <a:endParaRPr lang="es-CO" sz="2800" dirty="0" smtClean="0"/>
          </a:p>
          <a:p>
            <a:r>
              <a:rPr lang="es-CO" sz="2800" dirty="0" err="1" smtClean="0"/>
              <a:t>Math</a:t>
            </a:r>
            <a:r>
              <a:rPr lang="es-CO" sz="2800" dirty="0" smtClean="0"/>
              <a:t> Test: </a:t>
            </a:r>
            <a:r>
              <a:rPr lang="es-CO" sz="2800" dirty="0" err="1" smtClean="0"/>
              <a:t>Addition</a:t>
            </a:r>
            <a:r>
              <a:rPr lang="es-CO" sz="2800" dirty="0" smtClean="0"/>
              <a:t> and </a:t>
            </a:r>
            <a:r>
              <a:rPr lang="es-CO" sz="2800" dirty="0" err="1" smtClean="0"/>
              <a:t>subtraction</a:t>
            </a:r>
            <a:r>
              <a:rPr lang="es-CO" sz="2800" dirty="0" smtClean="0"/>
              <a:t> 2 </a:t>
            </a:r>
            <a:r>
              <a:rPr lang="es-CO" sz="2800" dirty="0" err="1" smtClean="0"/>
              <a:t>digits</a:t>
            </a:r>
            <a:endParaRPr lang="es-CO" sz="2800" dirty="0" smtClean="0"/>
          </a:p>
          <a:p>
            <a:r>
              <a:rPr lang="es-CO" sz="2800" dirty="0" err="1" smtClean="0"/>
              <a:t>Clock</a:t>
            </a:r>
            <a:r>
              <a:rPr lang="es-CO" sz="2800" dirty="0" smtClean="0"/>
              <a:t>: </a:t>
            </a:r>
            <a:r>
              <a:rPr lang="es-CO" sz="2800" dirty="0" err="1" smtClean="0"/>
              <a:t>Practice</a:t>
            </a:r>
            <a:r>
              <a:rPr lang="es-CO" sz="2800" dirty="0" smtClean="0"/>
              <a:t> </a:t>
            </a:r>
            <a:r>
              <a:rPr lang="es-CO" sz="2800" dirty="0" err="1" smtClean="0"/>
              <a:t>telling</a:t>
            </a:r>
            <a:r>
              <a:rPr lang="es-CO" sz="2800" dirty="0" smtClean="0"/>
              <a:t> </a:t>
            </a:r>
            <a:r>
              <a:rPr lang="es-CO" sz="2800" dirty="0" smtClean="0"/>
              <a:t>time</a:t>
            </a:r>
          </a:p>
          <a:p>
            <a:r>
              <a:rPr lang="es-CO" sz="2800" dirty="0" err="1" smtClean="0"/>
              <a:t>Moves</a:t>
            </a:r>
            <a:r>
              <a:rPr lang="es-CO" sz="2800" dirty="0" smtClean="0"/>
              <a:t>: </a:t>
            </a:r>
            <a:r>
              <a:rPr lang="es-CO" sz="2800" dirty="0" err="1" smtClean="0"/>
              <a:t>Space</a:t>
            </a:r>
            <a:r>
              <a:rPr lang="es-CO" sz="2800" dirty="0" smtClean="0"/>
              <a:t> and </a:t>
            </a:r>
            <a:r>
              <a:rPr lang="es-CO" sz="2800" dirty="0" err="1" smtClean="0"/>
              <a:t>counting</a:t>
            </a:r>
            <a:endParaRPr lang="es-CO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100392" y="836712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1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Web </a:t>
            </a:r>
            <a:r>
              <a:rPr lang="es-CO" dirty="0" err="1" smtClean="0"/>
              <a:t>Pages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Teachers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323928"/>
          </a:xfrm>
        </p:spPr>
        <p:txBody>
          <a:bodyPr/>
          <a:lstStyle/>
          <a:p>
            <a:pPr>
              <a:buNone/>
            </a:pPr>
            <a:r>
              <a:rPr lang="es-CO" dirty="0" smtClean="0">
                <a:hlinkClick r:id="rId2"/>
              </a:rPr>
              <a:t>http://</a:t>
            </a:r>
            <a:r>
              <a:rPr lang="es-CO" dirty="0" smtClean="0">
                <a:hlinkClick r:id="rId2"/>
              </a:rPr>
              <a:t>www.eduplace.com/math/mathsteps/index.html</a:t>
            </a:r>
            <a:endParaRPr lang="es-CO" dirty="0" smtClean="0"/>
          </a:p>
          <a:p>
            <a:pPr>
              <a:buNone/>
            </a:pPr>
            <a:r>
              <a:rPr lang="es-CO" dirty="0" err="1" smtClean="0"/>
              <a:t>What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? </a:t>
            </a:r>
            <a:r>
              <a:rPr lang="en-US" sz="1800" dirty="0" smtClean="0"/>
              <a:t>Refresh </a:t>
            </a:r>
            <a:r>
              <a:rPr lang="en-US" sz="1800" dirty="0" smtClean="0"/>
              <a:t>your memory with </a:t>
            </a:r>
            <a:r>
              <a:rPr lang="en-US" sz="1800" dirty="0" smtClean="0"/>
              <a:t>an </a:t>
            </a:r>
            <a:r>
              <a:rPr lang="en-US" sz="1800" dirty="0" smtClean="0"/>
              <a:t>overview of the </a:t>
            </a:r>
            <a:r>
              <a:rPr lang="en-US" sz="1800" dirty="0" smtClean="0"/>
              <a:t>topic.</a:t>
            </a:r>
          </a:p>
          <a:p>
            <a:pPr>
              <a:buNone/>
            </a:pPr>
            <a:r>
              <a:rPr lang="en-US" dirty="0" smtClean="0"/>
              <a:t>Lesson Ideas </a:t>
            </a:r>
            <a:r>
              <a:rPr lang="en-US" sz="1800" dirty="0" smtClean="0"/>
              <a:t>Here </a:t>
            </a:r>
            <a:r>
              <a:rPr lang="en-US" sz="1800" dirty="0" smtClean="0"/>
              <a:t>you'll find at least two complete lesson scripts to use with your class. </a:t>
            </a:r>
          </a:p>
          <a:p>
            <a:pPr>
              <a:buNone/>
            </a:pPr>
            <a:r>
              <a:rPr lang="en-US" dirty="0" smtClean="0"/>
              <a:t>Tips and Tricks </a:t>
            </a:r>
            <a:r>
              <a:rPr lang="en-US" sz="1800" dirty="0" smtClean="0"/>
              <a:t>Share </a:t>
            </a:r>
            <a:r>
              <a:rPr lang="en-US" sz="1800" dirty="0" smtClean="0"/>
              <a:t>your ideas for ways to manage your classroom, speed learning, and handle difficulties. </a:t>
            </a:r>
          </a:p>
          <a:p>
            <a:pPr>
              <a:buNone/>
            </a:pPr>
            <a:r>
              <a:rPr lang="en-US" dirty="0" smtClean="0"/>
              <a:t>When Students Ask </a:t>
            </a:r>
            <a:r>
              <a:rPr lang="en-US" sz="1800" dirty="0" smtClean="0"/>
              <a:t>Find </a:t>
            </a:r>
            <a:r>
              <a:rPr lang="en-US" sz="1800" dirty="0" smtClean="0"/>
              <a:t>answers to common questions students ask. </a:t>
            </a:r>
          </a:p>
          <a:p>
            <a:r>
              <a:rPr lang="en-US" sz="1800" dirty="0" smtClean="0"/>
              <a:t>  </a:t>
            </a:r>
          </a:p>
          <a:p>
            <a:endParaRPr lang="es-C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72400" cy="1143000"/>
          </a:xfrm>
        </p:spPr>
        <p:txBody>
          <a:bodyPr/>
          <a:lstStyle/>
          <a:p>
            <a:r>
              <a:rPr lang="es-CO" dirty="0" smtClean="0"/>
              <a:t>S</a:t>
            </a:r>
            <a:r>
              <a:rPr lang="es-CO" dirty="0" smtClean="0"/>
              <a:t>ECUENCES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sz="1400" dirty="0" smtClean="0"/>
              <a:t>(PATTERS AND FUNCTIONS)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O" dirty="0" err="1" smtClean="0"/>
              <a:t>Circus</a:t>
            </a:r>
            <a:r>
              <a:rPr lang="es-CO" dirty="0" smtClean="0"/>
              <a:t> </a:t>
            </a:r>
            <a:r>
              <a:rPr lang="es-CO" dirty="0" err="1" smtClean="0"/>
              <a:t>Simon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PK 1 </a:t>
            </a:r>
            <a:r>
              <a:rPr lang="es-CO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</a:t>
            </a:r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5</a:t>
            </a: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 5 </a:t>
            </a:r>
            <a:r>
              <a:rPr lang="es-CO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</a:t>
            </a:r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8</a:t>
            </a: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FG 7 </a:t>
            </a:r>
            <a:r>
              <a:rPr lang="es-CO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</a:t>
            </a:r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10</a:t>
            </a:r>
          </a:p>
          <a:p>
            <a:endParaRPr lang="es-CO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Replay </a:t>
            </a:r>
            <a:r>
              <a:rPr lang="es-CO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Sequences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This </a:t>
            </a:r>
            <a:r>
              <a:rPr lang="en-US" sz="2400" dirty="0" smtClean="0"/>
              <a:t>game </a:t>
            </a:r>
            <a:r>
              <a:rPr lang="en-US" sz="2400" dirty="0" smtClean="0"/>
              <a:t>teaches </a:t>
            </a:r>
            <a:r>
              <a:rPr lang="en-US" sz="2400" dirty="0" smtClean="0"/>
              <a:t>children math sequences using elephants, clowns, and lions.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Also </a:t>
            </a:r>
            <a:r>
              <a:rPr lang="en-US" sz="2400" dirty="0" smtClean="0"/>
              <a:t>helps kids develop their motor skills and memory skills. </a:t>
            </a:r>
            <a:endParaRPr lang="en-US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8100392" y="836712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2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92696"/>
            <a:ext cx="7162800" cy="1143000"/>
          </a:xfrm>
        </p:spPr>
        <p:txBody>
          <a:bodyPr/>
          <a:lstStyle/>
          <a:p>
            <a:r>
              <a:rPr lang="es-CO" dirty="0" smtClean="0"/>
              <a:t>SHAPE AND SPACE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sz="2800" b="1" dirty="0" err="1" smtClean="0"/>
              <a:t>All</a:t>
            </a:r>
            <a:r>
              <a:rPr lang="es-CO" sz="2800" b="1" dirty="0" smtClean="0"/>
              <a:t> </a:t>
            </a:r>
            <a:r>
              <a:rPr lang="es-CO" sz="2800" b="1" dirty="0" err="1" smtClean="0"/>
              <a:t>Aboard</a:t>
            </a: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PK + K Level 1= </a:t>
            </a:r>
            <a:r>
              <a:rPr lang="en-US" sz="2000" dirty="0" smtClean="0"/>
              <a:t>Easy. Build whatever you want, however you want to build it, using different track and scenery pieces.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K + FG Level 2 </a:t>
            </a:r>
            <a:r>
              <a:rPr lang="en-US" sz="2000" dirty="0" smtClean="0"/>
              <a:t>= More Difficult. Build a track that gets your train from the Train Station to Points A and B. You will need to avoid obstacles (scenery) in the setting</a:t>
            </a:r>
            <a:r>
              <a:rPr lang="en-US" sz="2000" dirty="0" smtClean="0"/>
              <a:t>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FG Level 3 </a:t>
            </a:r>
            <a:r>
              <a:rPr lang="en-US" sz="2000" dirty="0" smtClean="0"/>
              <a:t>= Hard. Build a track that gets your train from the Train Station to Points A, B, and C. You will need to avoid more obstacles (scenery) in the setting.</a:t>
            </a:r>
            <a:br>
              <a:rPr lang="en-US" sz="2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8100392" y="836712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2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NUMBER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O" dirty="0" err="1" smtClean="0"/>
              <a:t>Math</a:t>
            </a:r>
            <a:r>
              <a:rPr lang="es-CO" dirty="0" smtClean="0"/>
              <a:t> </a:t>
            </a:r>
            <a:r>
              <a:rPr lang="es-CO" dirty="0" err="1" smtClean="0"/>
              <a:t>Popper</a:t>
            </a:r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67544" y="2373312"/>
            <a:ext cx="4032448" cy="2639864"/>
          </a:xfrm>
        </p:spPr>
        <p:txBody>
          <a:bodyPr/>
          <a:lstStyle/>
          <a:p>
            <a:r>
              <a:rPr lang="en-US" dirty="0" smtClean="0"/>
              <a:t>Ideal to practice addition </a:t>
            </a:r>
            <a:r>
              <a:rPr lang="en-US" dirty="0" smtClean="0"/>
              <a:t>and subtraction </a:t>
            </a:r>
            <a:r>
              <a:rPr lang="en-US" dirty="0" smtClean="0"/>
              <a:t>skills. </a:t>
            </a:r>
            <a:r>
              <a:rPr lang="en-US" dirty="0" smtClean="0"/>
              <a:t>The objective of the game is to pop the balloons with the correct answer before time runs out! </a:t>
            </a:r>
          </a:p>
          <a:p>
            <a:endParaRPr lang="es-CO" dirty="0" smtClean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endParaRPr lang="es-CO" dirty="0" smtClean="0"/>
          </a:p>
          <a:p>
            <a:pPr algn="ctr"/>
            <a:r>
              <a:rPr lang="es-CO" dirty="0" err="1" smtClean="0"/>
              <a:t>Addition</a:t>
            </a:r>
            <a:r>
              <a:rPr lang="es-CO" dirty="0" smtClean="0"/>
              <a:t> </a:t>
            </a:r>
            <a:r>
              <a:rPr lang="es-CO" dirty="0" err="1" smtClean="0"/>
              <a:t>Attack</a:t>
            </a:r>
            <a:endParaRPr lang="es-CO" dirty="0" smtClean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644009" y="2373312"/>
            <a:ext cx="4042792" cy="2351832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this </a:t>
            </a:r>
            <a:r>
              <a:rPr lang="en-US" dirty="0" smtClean="0"/>
              <a:t>math space </a:t>
            </a:r>
            <a:r>
              <a:rPr lang="en-US" dirty="0" smtClean="0"/>
              <a:t>game, </a:t>
            </a:r>
            <a:r>
              <a:rPr lang="en-US" dirty="0" smtClean="0"/>
              <a:t>kids must add single-and-double-digit numbers together while shooting spaceships trying to invade Earth. </a:t>
            </a:r>
          </a:p>
          <a:p>
            <a:pPr>
              <a:buNone/>
            </a:pPr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611560" y="5157192"/>
            <a:ext cx="792088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CO" sz="2400" dirty="0" smtClean="0"/>
              <a:t> </a:t>
            </a:r>
            <a:r>
              <a:rPr lang="es-CO" sz="2400" dirty="0" err="1" smtClean="0"/>
              <a:t>Kinder</a:t>
            </a:r>
            <a:r>
              <a:rPr lang="es-CO" sz="2400" dirty="0" smtClean="0"/>
              <a:t> </a:t>
            </a:r>
            <a:r>
              <a:rPr lang="es-CO" sz="2400" dirty="0" err="1" smtClean="0"/>
              <a:t>Level</a:t>
            </a:r>
            <a:r>
              <a:rPr lang="es-CO" sz="2400" dirty="0" smtClean="0"/>
              <a:t> 1: </a:t>
            </a:r>
            <a:r>
              <a:rPr lang="es-CO" sz="2400" dirty="0" err="1" smtClean="0"/>
              <a:t>Number</a:t>
            </a:r>
            <a:r>
              <a:rPr lang="es-CO" sz="2400" dirty="0" smtClean="0"/>
              <a:t> </a:t>
            </a:r>
            <a:r>
              <a:rPr lang="es-CO" sz="2400" dirty="0" err="1" smtClean="0"/>
              <a:t>bonds</a:t>
            </a:r>
            <a:endParaRPr lang="es-CO" sz="2400" dirty="0" smtClean="0"/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CO" sz="2400" dirty="0" smtClean="0"/>
              <a:t> FG </a:t>
            </a:r>
            <a:r>
              <a:rPr lang="es-CO" sz="2400" dirty="0" err="1" smtClean="0"/>
              <a:t>Level</a:t>
            </a:r>
            <a:r>
              <a:rPr lang="es-CO" sz="2400" dirty="0" smtClean="0"/>
              <a:t> 2: </a:t>
            </a:r>
            <a:r>
              <a:rPr lang="es-CO" sz="2400" dirty="0" err="1" smtClean="0"/>
              <a:t>Number</a:t>
            </a:r>
            <a:r>
              <a:rPr lang="es-CO" sz="2400" dirty="0" smtClean="0"/>
              <a:t> </a:t>
            </a:r>
            <a:r>
              <a:rPr lang="es-CO" sz="2400" dirty="0" err="1" smtClean="0"/>
              <a:t>facts</a:t>
            </a:r>
            <a:r>
              <a:rPr lang="es-CO" sz="2400" dirty="0" smtClean="0"/>
              <a:t> / </a:t>
            </a:r>
            <a:r>
              <a:rPr lang="es-CO" sz="2400" dirty="0" err="1" smtClean="0"/>
              <a:t>Level</a:t>
            </a:r>
            <a:r>
              <a:rPr lang="es-CO" sz="2400" dirty="0" smtClean="0"/>
              <a:t> 3+4: </a:t>
            </a:r>
            <a:r>
              <a:rPr lang="es-CO" sz="2400" dirty="0" err="1" smtClean="0"/>
              <a:t>Adding</a:t>
            </a:r>
            <a:r>
              <a:rPr lang="es-CO" sz="2400" dirty="0" smtClean="0"/>
              <a:t> 2 </a:t>
            </a:r>
            <a:r>
              <a:rPr lang="es-CO" sz="2400" dirty="0" err="1" smtClean="0"/>
              <a:t>digits</a:t>
            </a:r>
            <a:endParaRPr lang="es-CO" sz="2400" dirty="0" smtClean="0"/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es-CO" sz="2400" kern="0" dirty="0">
              <a:solidFill>
                <a:srgbClr val="FFFFFF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028384" y="908720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CO" dirty="0" smtClean="0"/>
              <a:t>2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1354</TotalTime>
  <Words>558</Words>
  <Application>Microsoft Office PowerPoint</Application>
  <PresentationFormat>Presentación en pantalla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Tema1</vt:lpstr>
      <vt:lpstr>Diapositiva 1</vt:lpstr>
      <vt:lpstr>Web Pages For Children</vt:lpstr>
      <vt:lpstr> PK</vt:lpstr>
      <vt:lpstr> KINDER</vt:lpstr>
      <vt:lpstr> FIRST GRADE</vt:lpstr>
      <vt:lpstr>Web Pages For Teachers</vt:lpstr>
      <vt:lpstr>SECUENCES (PATTERS AND FUNCTIONS)</vt:lpstr>
      <vt:lpstr>SHAPE AND SPACE</vt:lpstr>
      <vt:lpstr>NUMBER</vt:lpstr>
      <vt:lpstr>NUMBER</vt:lpstr>
      <vt:lpstr>ixl.com prekinder</vt:lpstr>
      <vt:lpstr>ixl.com kinder</vt:lpstr>
      <vt:lpstr>ixl.com First Grade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Chachi</dc:creator>
  <cp:lastModifiedBy>Chachi</cp:lastModifiedBy>
  <cp:revision>42</cp:revision>
  <dcterms:created xsi:type="dcterms:W3CDTF">2011-10-11T23:12:08Z</dcterms:created>
  <dcterms:modified xsi:type="dcterms:W3CDTF">2011-10-12T21:46:51Z</dcterms:modified>
</cp:coreProperties>
</file>